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6CBB9D-1F98-41BA-9BA1-E174720D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74" y="2280981"/>
            <a:ext cx="4576892" cy="4340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usuário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pode alternar entre três tipos de gráficos (linha, barras e pizza),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gerados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base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dados de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simulada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são</a:t>
            </a: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869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BF7191-CF80-4CD4-A2E7-A91AF2FF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9" y="1112897"/>
            <a:ext cx="3020746" cy="6404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E563EF-17AE-4316-9FF2-AF228E65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7" y="1123666"/>
            <a:ext cx="2982651" cy="6406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9CD919-8387-499F-B349-2B1C3A55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999" y="1123666"/>
            <a:ext cx="2982651" cy="64150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69C26A-6F52-48A1-ACE7-06A2044C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40" y="1123666"/>
            <a:ext cx="2997970" cy="65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Reconhece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comandos como "conectar aparelho" ou "mudar de página", atuando como um assistente virtual. Por meio de certos comandos, como "Conectar TV", é possível fazer com que o aparelho correspondente seja conectado na seção de Conexões, inclusive com agendamento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horários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07759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0" y="993321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84780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118</TotalTime>
  <Words>892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3</vt:lpstr>
      <vt:lpstr>Lora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25</cp:revision>
  <dcterms:created xsi:type="dcterms:W3CDTF">2025-08-09T15:14:54Z</dcterms:created>
  <dcterms:modified xsi:type="dcterms:W3CDTF">2025-08-15T12:25:52Z</dcterms:modified>
</cp:coreProperties>
</file>